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30275213" cy="42803763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FD6"/>
    <a:srgbClr val="B7002F"/>
    <a:srgbClr val="007492"/>
    <a:srgbClr val="45A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32"/>
    <p:restoredTop sz="94679"/>
  </p:normalViewPr>
  <p:slideViewPr>
    <p:cSldViewPr snapToGrid="0">
      <p:cViewPr varScale="1">
        <p:scale>
          <a:sx n="13" d="100"/>
          <a:sy n="13" d="100"/>
        </p:scale>
        <p:origin x="201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2BFA4-4D54-404C-A2F7-396CF88D793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BC972-5477-9848-B6C3-D04088F824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5"/>
            </a:lvl1pPr>
            <a:lvl2pPr marL="1513840" indent="0" algn="ctr">
              <a:buNone/>
              <a:defRPr sz="6620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295"/>
            </a:lvl4pPr>
            <a:lvl5pPr marL="6054725" indent="0" algn="ctr">
              <a:buNone/>
              <a:defRPr sz="5295"/>
            </a:lvl5pPr>
            <a:lvl6pPr marL="7568565" indent="0" algn="ctr">
              <a:buNone/>
              <a:defRPr sz="5295"/>
            </a:lvl6pPr>
            <a:lvl7pPr marL="9082405" indent="0" algn="ctr">
              <a:buNone/>
              <a:defRPr sz="5295"/>
            </a:lvl7pPr>
            <a:lvl8pPr marL="10596245" indent="0" algn="ctr">
              <a:buNone/>
              <a:defRPr sz="5295"/>
            </a:lvl8pPr>
            <a:lvl9pPr marL="12110085" indent="0" algn="ctr">
              <a:buNone/>
              <a:defRPr sz="529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5B0-7285-488D-B5DF-0A91B16E1B31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41D4-36B4-49B0-985E-B1D61B59071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74895" cy="24815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8526085"/>
            <a:ext cx="30274895" cy="4277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5B0-7285-488D-B5DF-0A91B16E1B31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41D4-36B4-49B0-985E-B1D61B59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5B0-7285-488D-B5DF-0A91B16E1B31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41D4-36B4-49B0-985E-B1D61B59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5B0-7285-488D-B5DF-0A91B16E1B31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41D4-36B4-49B0-985E-B1D61B59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5">
                <a:solidFill>
                  <a:schemeClr val="tx1"/>
                </a:solidFill>
              </a:defRPr>
            </a:lvl1pPr>
            <a:lvl2pPr marL="1513840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4pPr>
            <a:lvl5pPr marL="605472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5pPr>
            <a:lvl6pPr marL="756856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6pPr>
            <a:lvl7pPr marL="908240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7pPr>
            <a:lvl8pPr marL="1059624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8pPr>
            <a:lvl9pPr marL="1211008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5B0-7285-488D-B5DF-0A91B16E1B31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41D4-36B4-49B0-985E-B1D61B59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5B0-7285-488D-B5DF-0A91B16E1B31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41D4-36B4-49B0-985E-B1D61B59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295" b="1"/>
            </a:lvl4pPr>
            <a:lvl5pPr marL="6054725" indent="0">
              <a:buNone/>
              <a:defRPr sz="5295" b="1"/>
            </a:lvl5pPr>
            <a:lvl6pPr marL="7568565" indent="0">
              <a:buNone/>
              <a:defRPr sz="5295" b="1"/>
            </a:lvl6pPr>
            <a:lvl7pPr marL="9082405" indent="0">
              <a:buNone/>
              <a:defRPr sz="5295" b="1"/>
            </a:lvl7pPr>
            <a:lvl8pPr marL="10596245" indent="0">
              <a:buNone/>
              <a:defRPr sz="5295" b="1"/>
            </a:lvl8pPr>
            <a:lvl9pPr marL="12110085" indent="0">
              <a:buNone/>
              <a:defRPr sz="529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295" b="1"/>
            </a:lvl4pPr>
            <a:lvl5pPr marL="6054725" indent="0">
              <a:buNone/>
              <a:defRPr sz="5295" b="1"/>
            </a:lvl5pPr>
            <a:lvl6pPr marL="7568565" indent="0">
              <a:buNone/>
              <a:defRPr sz="5295" b="1"/>
            </a:lvl6pPr>
            <a:lvl7pPr marL="9082405" indent="0">
              <a:buNone/>
              <a:defRPr sz="5295" b="1"/>
            </a:lvl7pPr>
            <a:lvl8pPr marL="10596245" indent="0">
              <a:buNone/>
              <a:defRPr sz="5295" b="1"/>
            </a:lvl8pPr>
            <a:lvl9pPr marL="12110085" indent="0">
              <a:buNone/>
              <a:defRPr sz="529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5B0-7285-488D-B5DF-0A91B16E1B31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41D4-36B4-49B0-985E-B1D61B59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5B0-7285-488D-B5DF-0A91B16E1B31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41D4-36B4-49B0-985E-B1D61B59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5B0-7285-488D-B5DF-0A91B16E1B31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41D4-36B4-49B0-985E-B1D61B59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0"/>
            </a:lvl2pPr>
            <a:lvl3pPr>
              <a:defRPr sz="7945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5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4725" indent="0">
              <a:buNone/>
              <a:defRPr sz="3310"/>
            </a:lvl5pPr>
            <a:lvl6pPr marL="7568565" indent="0">
              <a:buNone/>
              <a:defRPr sz="3310"/>
            </a:lvl6pPr>
            <a:lvl7pPr marL="9082405" indent="0">
              <a:buNone/>
              <a:defRPr sz="3310"/>
            </a:lvl7pPr>
            <a:lvl8pPr marL="10596245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5B0-7285-488D-B5DF-0A91B16E1B31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41D4-36B4-49B0-985E-B1D61B59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840" indent="0">
              <a:buNone/>
              <a:defRPr sz="9270"/>
            </a:lvl2pPr>
            <a:lvl3pPr marL="3027680" indent="0">
              <a:buNone/>
              <a:defRPr sz="7945"/>
            </a:lvl3pPr>
            <a:lvl4pPr marL="4541520" indent="0">
              <a:buNone/>
              <a:defRPr sz="6620"/>
            </a:lvl4pPr>
            <a:lvl5pPr marL="6054725" indent="0">
              <a:buNone/>
              <a:defRPr sz="6620"/>
            </a:lvl5pPr>
            <a:lvl6pPr marL="7568565" indent="0">
              <a:buNone/>
              <a:defRPr sz="6620"/>
            </a:lvl6pPr>
            <a:lvl7pPr marL="9082405" indent="0">
              <a:buNone/>
              <a:defRPr sz="6620"/>
            </a:lvl7pPr>
            <a:lvl8pPr marL="10596245" indent="0">
              <a:buNone/>
              <a:defRPr sz="6620"/>
            </a:lvl8pPr>
            <a:lvl9pPr marL="12110085" indent="0">
              <a:buNone/>
              <a:defRPr sz="662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5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4725" indent="0">
              <a:buNone/>
              <a:defRPr sz="3310"/>
            </a:lvl5pPr>
            <a:lvl6pPr marL="7568565" indent="0">
              <a:buNone/>
              <a:defRPr sz="3310"/>
            </a:lvl6pPr>
            <a:lvl7pPr marL="9082405" indent="0">
              <a:buNone/>
              <a:defRPr sz="3310"/>
            </a:lvl7pPr>
            <a:lvl8pPr marL="10596245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25B0-7285-488D-B5DF-0A91B16E1B31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41D4-36B4-49B0-985E-B1D61B59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25B0-7285-488D-B5DF-0A91B16E1B31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41D4-36B4-49B0-985E-B1D61B590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680" rtl="0" eaLnBrk="1" latinLnBrk="0" hangingPunct="1">
        <a:lnSpc>
          <a:spcPct val="90000"/>
        </a:lnSpc>
        <a:spcBef>
          <a:spcPct val="0"/>
        </a:spcBef>
        <a:buNone/>
        <a:defRPr sz="145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70" kern="1200">
          <a:solidFill>
            <a:schemeClr val="tx1"/>
          </a:solidFill>
          <a:latin typeface="+mn-lt"/>
          <a:ea typeface="+mn-ea"/>
          <a:cs typeface="+mn-cs"/>
        </a:defRPr>
      </a:lvl1pPr>
      <a:lvl2pPr marL="2270760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3784600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780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64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48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2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16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005" indent="-756920" algn="l" defTabSz="3027680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72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56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0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4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08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5404013A-899F-3268-AEA0-0CCC8A57DEF7}"/>
              </a:ext>
            </a:extLst>
          </p:cNvPr>
          <p:cNvSpPr/>
          <p:nvPr/>
        </p:nvSpPr>
        <p:spPr>
          <a:xfrm>
            <a:off x="292607" y="26752745"/>
            <a:ext cx="29699712" cy="11574537"/>
          </a:xfrm>
          <a:prstGeom prst="rect">
            <a:avLst/>
          </a:prstGeom>
          <a:solidFill>
            <a:schemeClr val="bg1"/>
          </a:solidFill>
          <a:ln>
            <a:solidFill>
              <a:srgbClr val="007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3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D70C025-0A48-2A3F-E781-2554191B7714}"/>
              </a:ext>
            </a:extLst>
          </p:cNvPr>
          <p:cNvSpPr/>
          <p:nvPr/>
        </p:nvSpPr>
        <p:spPr>
          <a:xfrm>
            <a:off x="292607" y="14951853"/>
            <a:ext cx="14614379" cy="11574537"/>
          </a:xfrm>
          <a:prstGeom prst="rect">
            <a:avLst/>
          </a:prstGeom>
          <a:solidFill>
            <a:schemeClr val="bg1"/>
          </a:solidFill>
          <a:ln>
            <a:solidFill>
              <a:srgbClr val="007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3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3BF4CF3-BBA6-34CD-61AA-A8D5A6E9127B}"/>
              </a:ext>
            </a:extLst>
          </p:cNvPr>
          <p:cNvSpPr/>
          <p:nvPr/>
        </p:nvSpPr>
        <p:spPr>
          <a:xfrm>
            <a:off x="15137605" y="5835183"/>
            <a:ext cx="14854715" cy="20691208"/>
          </a:xfrm>
          <a:prstGeom prst="rect">
            <a:avLst/>
          </a:prstGeom>
          <a:solidFill>
            <a:schemeClr val="bg1"/>
          </a:solidFill>
          <a:ln>
            <a:solidFill>
              <a:srgbClr val="007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3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D102D12-8FAD-4C04-DD28-12BA05A0949F}"/>
              </a:ext>
            </a:extLst>
          </p:cNvPr>
          <p:cNvSpPr/>
          <p:nvPr/>
        </p:nvSpPr>
        <p:spPr>
          <a:xfrm>
            <a:off x="292608" y="5844310"/>
            <a:ext cx="14614379" cy="8881188"/>
          </a:xfrm>
          <a:prstGeom prst="rect">
            <a:avLst/>
          </a:prstGeom>
          <a:solidFill>
            <a:schemeClr val="bg1"/>
          </a:solidFill>
          <a:ln>
            <a:solidFill>
              <a:srgbClr val="007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3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C2E9451-3618-C325-9FBA-B683D2A672FA}"/>
              </a:ext>
            </a:extLst>
          </p:cNvPr>
          <p:cNvSpPr/>
          <p:nvPr/>
        </p:nvSpPr>
        <p:spPr>
          <a:xfrm>
            <a:off x="292608" y="2717346"/>
            <a:ext cx="29699712" cy="2938661"/>
          </a:xfrm>
          <a:prstGeom prst="rect">
            <a:avLst/>
          </a:prstGeom>
          <a:solidFill>
            <a:schemeClr val="bg1"/>
          </a:solidFill>
          <a:ln>
            <a:solidFill>
              <a:srgbClr val="007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30">
                <a:latin typeface="微软雅黑" panose="020B0503020204020204" pitchFamily="34" charset="-122"/>
                <a:ea typeface="微软雅黑" panose="020B0503020204020204" pitchFamily="34" charset="-122"/>
              </a:rPr>
              <a:t>作者单位的logo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8F84B66-ED4D-EB2B-AFA7-64580C8777D1}"/>
              </a:ext>
            </a:extLst>
          </p:cNvPr>
          <p:cNvSpPr txBox="1"/>
          <p:nvPr/>
        </p:nvSpPr>
        <p:spPr>
          <a:xfrm>
            <a:off x="6827497" y="2687047"/>
            <a:ext cx="16279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89D860D-AD18-9A70-2E0F-B4C7F7A96C84}"/>
              </a:ext>
            </a:extLst>
          </p:cNvPr>
          <p:cNvSpPr txBox="1"/>
          <p:nvPr/>
        </p:nvSpPr>
        <p:spPr>
          <a:xfrm>
            <a:off x="6882024" y="3978583"/>
            <a:ext cx="16170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作者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1,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作者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2,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作者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3,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</a:t>
            </a:r>
          </a:p>
          <a:p>
            <a:pPr algn="ctr"/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单位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1,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单位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2,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AD6531C-EDC9-82B3-6C63-04EDC5631435}"/>
              </a:ext>
            </a:extLst>
          </p:cNvPr>
          <p:cNvSpPr txBox="1"/>
          <p:nvPr/>
        </p:nvSpPr>
        <p:spPr>
          <a:xfrm>
            <a:off x="541434" y="6002117"/>
            <a:ext cx="558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摘要（参考布局）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E94A3A3-CBCA-B43E-94E2-91D02257D81F}"/>
              </a:ext>
            </a:extLst>
          </p:cNvPr>
          <p:cNvSpPr txBox="1"/>
          <p:nvPr/>
        </p:nvSpPr>
        <p:spPr>
          <a:xfrm>
            <a:off x="541434" y="15121603"/>
            <a:ext cx="558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问题（参考布局）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397F2C5-9099-B82E-E5BB-6A38E559B8DF}"/>
              </a:ext>
            </a:extLst>
          </p:cNvPr>
          <p:cNvSpPr txBox="1"/>
          <p:nvPr/>
        </p:nvSpPr>
        <p:spPr>
          <a:xfrm>
            <a:off x="15201357" y="5973542"/>
            <a:ext cx="558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方法（参考布局）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75C5FFD-CDD0-64CE-E92D-D9D60EC019F8}"/>
              </a:ext>
            </a:extLst>
          </p:cNvPr>
          <p:cNvSpPr txBox="1"/>
          <p:nvPr/>
        </p:nvSpPr>
        <p:spPr>
          <a:xfrm>
            <a:off x="541434" y="27070124"/>
            <a:ext cx="726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实验结果（参考布局）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5CAB535-BC12-2723-2985-5B088CC86F3B}"/>
              </a:ext>
            </a:extLst>
          </p:cNvPr>
          <p:cNvSpPr txBox="1"/>
          <p:nvPr/>
        </p:nvSpPr>
        <p:spPr>
          <a:xfrm>
            <a:off x="25232995" y="2778125"/>
            <a:ext cx="43935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论文编号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4C118CA-E077-598B-8B71-90B57A2D2CE4}"/>
              </a:ext>
            </a:extLst>
          </p:cNvPr>
          <p:cNvSpPr txBox="1"/>
          <p:nvPr/>
        </p:nvSpPr>
        <p:spPr>
          <a:xfrm>
            <a:off x="855345" y="3625850"/>
            <a:ext cx="4638040" cy="1121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作者单位</a:t>
            </a:r>
            <a:r>
              <a:rPr lang="en-US" altLang="zh-CN" sz="5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68717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NjNjAyYWY2Njc0ZDJjOWVkZjBhYzFjMTI2OWQ5YjU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</TotalTime>
  <Words>49</Words>
  <Application>Microsoft Office PowerPoint</Application>
  <PresentationFormat>自定义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微软雅黑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Lei @BIT</dc:creator>
  <cp:lastModifiedBy>Whale James</cp:lastModifiedBy>
  <cp:revision>67</cp:revision>
  <dcterms:created xsi:type="dcterms:W3CDTF">2022-06-12T13:28:00Z</dcterms:created>
  <dcterms:modified xsi:type="dcterms:W3CDTF">2024-10-08T06:09:28Z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68322447E6E84232AC3BA1655ADC6CD9_12</vt:lpwstr>
  </property>
  <property fmtid="{D5CDD505-2E9C-101B-9397-08002B2CF9AE}" pid="3" name="KSOProductBuildVer">
    <vt:lpwstr>2052-12.1.0.16929</vt:lpwstr>
  </property>
</Properties>
</file>