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7006" autoAdjust="0"/>
    <p:restoredTop sz="94660"/>
  </p:normalViewPr>
  <p:slideViewPr>
    <p:cSldViewPr snapToGrid="0">
      <p:cViewPr varScale="1">
        <p:scale>
          <a:sx n="85" d="100"/>
          <a:sy n="85" d="100"/>
        </p:scale>
        <p:origin x="60" y="5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81DE9A8-3CA1-4E22-A98A-11C09012FB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D2254E87-BC06-4831-A95D-C01FD91997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66900"/>
            <a:ext cx="9144000" cy="1381125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EE295D-E945-41EC-ACE3-27A8A9DEC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544A-52B0-49A3-AE14-BB04C90009CA}" type="datetimeFigureOut">
              <a:rPr lang="zh-CN" altLang="en-US" smtClean="0"/>
              <a:t>2024/11/3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94354C-0B2C-4CED-9067-D71231D22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2D49E4-3E97-489E-BDBB-6FC2DF793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247A-8AEB-4079-8A14-48315554C5B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微信图片_20241101100826">
            <a:extLst>
              <a:ext uri="{FF2B5EF4-FFF2-40B4-BE49-F238E27FC236}">
                <a16:creationId xmlns:a16="http://schemas.microsoft.com/office/drawing/2014/main" id="{2BBEEAE8-BA20-415F-9DF2-A3C8558FCC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20650"/>
            <a:ext cx="1249180" cy="1167838"/>
          </a:xfrm>
          <a:prstGeom prst="rect">
            <a:avLst/>
          </a:prstGeom>
        </p:spPr>
      </p:pic>
      <p:sp>
        <p:nvSpPr>
          <p:cNvPr id="9" name="矩形 259">
            <a:extLst>
              <a:ext uri="{FF2B5EF4-FFF2-40B4-BE49-F238E27FC236}">
                <a16:creationId xmlns:a16="http://schemas.microsoft.com/office/drawing/2014/main" id="{48422D8A-E0CA-4046-9EA9-4AA2CD0A5BE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1101" y="467065"/>
            <a:ext cx="579494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685800">
              <a:buNone/>
            </a:pPr>
            <a:r>
              <a:rPr lang="zh-CN" altLang="en-US" sz="2800" b="1" cap="all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第二十四届中国虚拟现实大会</a:t>
            </a:r>
          </a:p>
        </p:txBody>
      </p:sp>
      <p:sp>
        <p:nvSpPr>
          <p:cNvPr id="10" name="矩形 259">
            <a:extLst>
              <a:ext uri="{FF2B5EF4-FFF2-40B4-BE49-F238E27FC236}">
                <a16:creationId xmlns:a16="http://schemas.microsoft.com/office/drawing/2014/main" id="{323C7AB3-56B1-47C8-BC0E-8E871CC4E43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35256" y="5913444"/>
            <a:ext cx="24896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685800">
              <a:buNone/>
            </a:pPr>
            <a:r>
              <a:rPr lang="zh-CN" altLang="en-US" sz="2400" b="1" cap="all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中国</a:t>
            </a:r>
            <a:r>
              <a:rPr lang="en-US" altLang="zh-CN" sz="2400" b="1" cap="all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 · </a:t>
            </a:r>
            <a:r>
              <a:rPr lang="zh-CN" altLang="en-US" sz="2400" b="1" cap="all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厦门</a:t>
            </a:r>
          </a:p>
        </p:txBody>
      </p:sp>
    </p:spTree>
    <p:extLst>
      <p:ext uri="{BB962C8B-B14F-4D97-AF65-F5344CB8AC3E}">
        <p14:creationId xmlns:p14="http://schemas.microsoft.com/office/powerpoint/2010/main" val="2463993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58E533-A08C-4CF9-9620-DB5C9A706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FD9563B-93C8-496E-B322-64ED0587E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2F02F2-EBE2-427A-AC39-BF8CDB36F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544A-52B0-49A3-AE14-BB04C90009CA}" type="datetimeFigureOut">
              <a:rPr lang="zh-CN" altLang="en-US" smtClean="0"/>
              <a:t>2024/11/3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08C75-9B48-4517-9FBC-5EBFF1415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03C7D8-B4B5-451E-9C98-A4962298A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247A-8AEB-4079-8A14-48315554C5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323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3A7C8A8-49A0-435E-BF1B-21AA807139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617D538-DF43-4826-AE21-D1438370D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97CA1C-A3EC-4257-8126-4941EDA2A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544A-52B0-49A3-AE14-BB04C90009CA}" type="datetimeFigureOut">
              <a:rPr lang="zh-CN" altLang="en-US" smtClean="0"/>
              <a:t>2024/11/3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410CAE-AA6C-4AC7-B731-629F7B29E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7624B0-3DA9-475A-8FAC-DE51C16E8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247A-8AEB-4079-8A14-48315554C5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656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F15D253-3E7E-4665-9B82-94A0EDBC3B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06707"/>
          </a:xfrm>
          <a:prstGeom prst="rect">
            <a:avLst/>
          </a:prstGeom>
        </p:spPr>
      </p:pic>
      <p:pic>
        <p:nvPicPr>
          <p:cNvPr id="8" name="图片 7" descr="微信图片_20241101100826">
            <a:extLst>
              <a:ext uri="{FF2B5EF4-FFF2-40B4-BE49-F238E27FC236}">
                <a16:creationId xmlns:a16="http://schemas.microsoft.com/office/drawing/2014/main" id="{F0601914-C5E5-49E7-AEFA-DFAB9B4D6E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9216" y="-44416"/>
            <a:ext cx="1221256" cy="114228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0B7CD56A-3DF3-4015-B28B-247DD0254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85"/>
            <a:ext cx="10515600" cy="97649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AC3FE5-8DD5-48B9-8CD4-A36B1C11B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7093"/>
            <a:ext cx="10515600" cy="4746632"/>
          </a:xfrm>
        </p:spPr>
        <p:txBody>
          <a:bodyPr>
            <a:normAutofit/>
          </a:bodyPr>
          <a:lstStyle>
            <a:lvl1pPr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DD3429-FD9E-43CD-8F2B-F42E41B01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544A-52B0-49A3-AE14-BB04C90009CA}" type="datetimeFigureOut">
              <a:rPr lang="zh-CN" altLang="en-US" smtClean="0"/>
              <a:t>2024/11/3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BBC1DB-FF80-46E9-8706-F1E98E91C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7F7803-A0E6-48B5-A1A3-88544AD9A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247A-8AEB-4079-8A14-48315554C5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959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916BB75-26ED-42DD-BF8B-76E2774D51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BA7FCCE9-BD50-4161-AA36-612F892C19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939395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单击此处编辑节标题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EDD3A3A-1481-4076-A3B8-0D2AF7032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50257"/>
            <a:ext cx="10515600" cy="193939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A86FAE-C3D8-4A81-81D2-5D9C9CCFD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544A-52B0-49A3-AE14-BB04C90009CA}" type="datetimeFigureOut">
              <a:rPr lang="zh-CN" altLang="en-US" smtClean="0"/>
              <a:t>2024/11/3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FDE6E3-79AC-4389-A765-4EF817C3B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C7A185-BC7B-4C08-8164-69516A30B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247A-8AEB-4079-8A14-48315554C5B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微信图片_20241101100826">
            <a:extLst>
              <a:ext uri="{FF2B5EF4-FFF2-40B4-BE49-F238E27FC236}">
                <a16:creationId xmlns:a16="http://schemas.microsoft.com/office/drawing/2014/main" id="{8733D350-F5A9-4804-966F-C0E9B28E6E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20650"/>
            <a:ext cx="1249180" cy="1167838"/>
          </a:xfrm>
          <a:prstGeom prst="rect">
            <a:avLst/>
          </a:prstGeom>
        </p:spPr>
      </p:pic>
      <p:sp>
        <p:nvSpPr>
          <p:cNvPr id="9" name="矩形 259">
            <a:extLst>
              <a:ext uri="{FF2B5EF4-FFF2-40B4-BE49-F238E27FC236}">
                <a16:creationId xmlns:a16="http://schemas.microsoft.com/office/drawing/2014/main" id="{1568F678-2E0F-445C-BDF7-505A0831C2B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1101" y="467065"/>
            <a:ext cx="579494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685800">
              <a:buNone/>
            </a:pPr>
            <a:r>
              <a:rPr lang="zh-CN" altLang="en-US" sz="2800" b="1" cap="all" dirty="0">
                <a:solidFill>
                  <a:srgbClr val="FFFFFF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第二十四届中国虚拟现实大会</a:t>
            </a:r>
          </a:p>
        </p:txBody>
      </p:sp>
    </p:spTree>
    <p:extLst>
      <p:ext uri="{BB962C8B-B14F-4D97-AF65-F5344CB8AC3E}">
        <p14:creationId xmlns:p14="http://schemas.microsoft.com/office/powerpoint/2010/main" val="1012637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6943B1-C954-4FD4-BE2B-0BB9537C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58D5AF-123B-4594-9377-9C56D311CB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60F9B64-E6CF-4BE5-9983-474C36682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58830B-F277-44FB-9397-FA99B623D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544A-52B0-49A3-AE14-BB04C90009CA}" type="datetimeFigureOut">
              <a:rPr lang="zh-CN" altLang="en-US" smtClean="0"/>
              <a:t>2024/11/3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EAF76C4-4B8D-42B9-AE62-A30435321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6EF6E0-2B08-44AD-8732-EC2E43B0F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247A-8AEB-4079-8A14-48315554C5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049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B0FBF2-C880-48B4-BD6B-A79542FDC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05B6C8B-1026-4B61-991D-19929BC52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10B0DFA-C4AA-4BF8-82C1-B5EC2E59D3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48581B2-ED14-4459-A464-0F2FC98A5C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02E7AC4-3E61-4C42-9325-F1632BF288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1DECB60-B1C7-4BB8-9977-42A21EB8E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544A-52B0-49A3-AE14-BB04C90009CA}" type="datetimeFigureOut">
              <a:rPr lang="zh-CN" altLang="en-US" smtClean="0"/>
              <a:t>2024/11/3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68F5CC5-1E79-470D-BC32-76A787DB4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AB11588-8828-4396-B256-8323ABA0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247A-8AEB-4079-8A14-48315554C5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899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88DE44-143D-41E3-894C-DDEB09663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796B13E-15BE-42E6-B5FB-61AF65107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544A-52B0-49A3-AE14-BB04C90009CA}" type="datetimeFigureOut">
              <a:rPr lang="zh-CN" altLang="en-US" smtClean="0"/>
              <a:t>2024/11/3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4E5B04A-1ADE-45DC-A4ED-733F0B301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2E956F6-5ECC-4FC1-B5A9-D6D7C67E1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247A-8AEB-4079-8A14-48315554C5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6831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F877AE3-9BAB-4873-A59B-FEA5E1326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544A-52B0-49A3-AE14-BB04C90009CA}" type="datetimeFigureOut">
              <a:rPr lang="zh-CN" altLang="en-US" smtClean="0"/>
              <a:t>2024/11/3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529AE2A-9E45-4FF0-87FB-4A1532D87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BCD418D-3ACD-48DE-857C-EE7625839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247A-8AEB-4079-8A14-48315554C5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744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C5E3B5-0850-40AB-8105-DBFE5507E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DB65C5-8F4C-46C5-AB94-FC8A1A3FE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2795D83-6538-40A8-9A72-0E0944682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1C346F2-CA94-488A-B32C-E499E4F2A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544A-52B0-49A3-AE14-BB04C90009CA}" type="datetimeFigureOut">
              <a:rPr lang="zh-CN" altLang="en-US" smtClean="0"/>
              <a:t>2024/11/3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32BA81C-0A1C-40AC-8A51-251BD5ECF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2FE0FFB-1512-4A41-B20C-82E42FD46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247A-8AEB-4079-8A14-48315554C5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62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C563C6-3E6B-4E1F-872F-D7D45E61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96AE432-602C-45F1-873C-7009FC1BB3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A863B1B-C389-42C4-911E-5B617CD27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D6EC659-D6AE-4C11-B6BB-BBD081A28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544A-52B0-49A3-AE14-BB04C90009CA}" type="datetimeFigureOut">
              <a:rPr lang="zh-CN" altLang="en-US" smtClean="0"/>
              <a:t>2024/11/3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E333C8F-CF3F-4AAB-9E26-BBE3568B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9FB80B1-CED7-4C9E-9348-E9707336F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247A-8AEB-4079-8A14-48315554C5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08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3C407C4-7448-4F59-900A-A4175928C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A813ED-C43D-471C-A38A-3D656E603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79B0CB-7185-4A7C-A864-FEA0B21957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3544A-52B0-49A3-AE14-BB04C90009CA}" type="datetimeFigureOut">
              <a:rPr lang="zh-CN" altLang="en-US" smtClean="0"/>
              <a:t>2024/11/3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1DB76E-0E0C-4AF0-99A8-4E5EFA0DC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9861DB-E8E1-4C3D-899D-FB8496C900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B247A-8AEB-4079-8A14-48315554C5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70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D5D0F6-FE0F-46BA-9BBF-9238F9E809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28C485D-64AB-4AEC-8EC6-ABFA81DDB3AD}"/>
              </a:ext>
            </a:extLst>
          </p:cNvPr>
          <p:cNvSpPr txBox="1"/>
          <p:nvPr/>
        </p:nvSpPr>
        <p:spPr>
          <a:xfrm>
            <a:off x="2698461" y="3601309"/>
            <a:ext cx="1140114" cy="960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zh-CN" alt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作者：</a:t>
            </a:r>
          </a:p>
          <a:p>
            <a:pPr algn="ctr" defTabSz="685800">
              <a:lnSpc>
                <a:spcPct val="150000"/>
              </a:lnSpc>
            </a:pPr>
            <a:r>
              <a:rPr lang="zh-CN" alt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单位：</a:t>
            </a:r>
          </a:p>
        </p:txBody>
      </p:sp>
    </p:spTree>
    <p:extLst>
      <p:ext uri="{BB962C8B-B14F-4D97-AF65-F5344CB8AC3E}">
        <p14:creationId xmlns:p14="http://schemas.microsoft.com/office/powerpoint/2010/main" val="1873700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38AE3-DC26-45E3-89ED-721DBD7FA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571FA5-3157-4306-B584-DF54C263D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1075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C26667BA-E473-4E8D-AAFE-2A773DC7B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70F7732-0120-4B2B-969A-5B4162D87C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55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221DAE11-574F-4F0B-A0CD-7AB54681B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87765FDE-7266-4DCA-9D36-0DAEECFEE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2553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CEA0A18-6983-4930-847F-B9E3D11FC9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谢谢大家！</a:t>
            </a:r>
          </a:p>
        </p:txBody>
      </p:sp>
    </p:spTree>
    <p:extLst>
      <p:ext uri="{BB962C8B-B14F-4D97-AF65-F5344CB8AC3E}">
        <p14:creationId xmlns:p14="http://schemas.microsoft.com/office/powerpoint/2010/main" val="2971759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</Words>
  <Application>Microsoft Office PowerPoint</Application>
  <PresentationFormat>宽屏</PresentationFormat>
  <Paragraphs>3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1" baseType="lpstr">
      <vt:lpstr>等线</vt:lpstr>
      <vt:lpstr>等线 Light</vt:lpstr>
      <vt:lpstr>黑体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谢谢大家！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 Zhonggui</dc:creator>
  <cp:lastModifiedBy>Chen Zhonggui</cp:lastModifiedBy>
  <cp:revision>8</cp:revision>
  <dcterms:created xsi:type="dcterms:W3CDTF">2024-11-03T03:04:38Z</dcterms:created>
  <dcterms:modified xsi:type="dcterms:W3CDTF">2024-11-03T03:33:04Z</dcterms:modified>
</cp:coreProperties>
</file>